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F071C-5E25-4063-B47B-93FD97336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1FF756-7893-403A-A26C-F475F274BB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E2824-A721-4649-BD44-CF3B98CF4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F1968-A44A-45B5-AD6B-882A89801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71B06-40DD-4A4C-9F1F-AA3DCBC4A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80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2D0F-4540-4DBA-B19E-6B011632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D2C18-173B-451A-8BE2-BD4AE5415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44D0B-5B97-46C4-98AE-54F54A640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59DF5-D938-4122-87F4-D117644DE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A3872-C61B-43EE-9E39-B70C3F092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634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6AABA-1C1B-40F6-A443-817AAC3D1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C3C74-DBD2-4357-8DE6-DEBA3721C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5C343-5775-4706-BABA-DCBEE4EA8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BCECF-AE6F-4836-8EE2-CEAD8CAB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8427D-1A61-4F9E-AAF7-8DF76599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573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BB922-972F-4432-910A-2AE847D8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B4595-8160-4003-BAE8-76EE7A88B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7C8FB-5F5A-4703-BB8A-EA7E1B74E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9EA4A-29C8-4A4E-AB24-2928F314F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A7168-9ECF-45D9-8D82-4AE438A1E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DD0F12-9164-40CD-BE03-BF0FD926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98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3DB11-125F-44BF-8039-15DA6FA7A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82D12-F87F-4EDD-87F7-2082827B8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6EA7CD-3512-4F72-A49D-6A0671BCC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D7B4BE-FBB8-4F45-B1D6-4786A63AE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39284F-AC63-4B2A-B47F-59D2FA6835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2C2794-0E4C-45B8-8957-2113382E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F4124E-9430-4363-9C67-87AF0DDB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E5517D-0A50-44C2-9B11-1D4F0134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13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A9539-D4D1-45B1-86AF-82479251F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43703-9740-462E-87C9-64E330D9F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D552D9-F655-4A93-980F-CFE6C0B0B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97409-681C-42C1-8198-8CED6906E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071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04F80-CC29-4797-9786-EE38CCE6C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D8178B-FC39-4B8F-A101-ECAF938CB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D00CA-532D-47CF-86AE-007386DFF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142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FAAE-1783-4A73-B752-F899D546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A05B1-5BEB-4E96-91FD-1B29A758E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BF53F-0D8E-4E9E-AA34-1FE1B2EFC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0B853-53B9-4445-9B27-F1380853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E784D0-7B2A-4450-ACE2-0C1817C31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1C28E-1963-4DD1-8436-5EB3998B7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41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05F7A-E514-4B60-A1AE-FC2B4DCD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AD507A-46B8-4820-A07F-5FCD55402F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E860D-7306-44BF-8CCA-18CCED905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EC96F-8EAE-49E5-B143-B9AAD0955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7F5BD-F827-4A3A-B287-C33EEC4B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84DD3-5900-4C8B-BE17-F6700BA1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498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9BDA7-5C7A-4324-904F-B8960D3F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BDEBA-44B5-437F-9537-A3BAC3E85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48FC7-654D-4B4D-8673-9E2856E6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ED178-080A-4735-AFC8-10EF4461B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9D35E-3EF9-4618-9B5C-0CD8F3BC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570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C02883-AAE5-4C70-8730-4728E890BB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67866E-36A2-42D3-8C09-3451384DE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12022-0AE5-4CF8-A5F5-9238AB6EC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11BCF-14D5-4A24-8839-BB6C202B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828EF-B2B8-47A8-8327-3E1A58F1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20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4473CE-2A6D-46D8-B1DA-DF96F51A5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6AC19-0643-4C14-BA0D-830F8C0CA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C0DF0-0BA4-4A3B-8614-5F2CE3F1A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C8060-131E-4455-8267-035415C3F70C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FF976-F3CC-4280-BAC0-7267E848B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F74D6-06B6-4806-9824-A12FDA2730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118D8-0C71-49F7-AEEC-EF6492653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4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6F34D7-1902-46B6-B6DB-8AB05DED6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210" y="0"/>
            <a:ext cx="6815579" cy="35540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F41AB0-313B-4F4E-B1EF-286E7C5B6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11" y="4533900"/>
            <a:ext cx="475297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71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FB1AAE-3FB8-45E3-81F3-82526D92B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045" y="169372"/>
            <a:ext cx="7035909" cy="5799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904476-0AA6-46E1-A623-8F5E0FB1F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011" y="5981700"/>
            <a:ext cx="741997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9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BFDA6E-847A-40E6-8D34-9A5B3E586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49" y="400982"/>
            <a:ext cx="11183502" cy="538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8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75E49D-0AE6-4D7A-80FB-38D90632E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563" y="84841"/>
            <a:ext cx="7874252" cy="668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8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A146EA-CB04-4F96-8655-CF1EAB181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587" y="2233612"/>
            <a:ext cx="73628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0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Vladislav Penkov</dc:creator>
  <cp:lastModifiedBy>Vladislav Penkov</cp:lastModifiedBy>
  <cp:revision>2</cp:revision>
  <dcterms:created xsi:type="dcterms:W3CDTF">2020-02-11T17:56:10Z</dcterms:created>
  <dcterms:modified xsi:type="dcterms:W3CDTF">2020-02-11T18:06:44Z</dcterms:modified>
</cp:coreProperties>
</file>